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645" r:id="rId2"/>
    <p:sldId id="659" r:id="rId3"/>
    <p:sldId id="660" r:id="rId4"/>
    <p:sldId id="661" r:id="rId5"/>
    <p:sldId id="662" r:id="rId6"/>
    <p:sldId id="663" r:id="rId7"/>
    <p:sldId id="664" r:id="rId8"/>
    <p:sldId id="665" r:id="rId9"/>
    <p:sldId id="666" r:id="rId10"/>
    <p:sldId id="667" r:id="rId11"/>
    <p:sldId id="668" r:id="rId12"/>
    <p:sldId id="669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96" r:id="rId23"/>
    <p:sldId id="679" r:id="rId24"/>
    <p:sldId id="705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0" autoAdjust="0"/>
    <p:restoredTop sz="97523" autoAdjust="0"/>
  </p:normalViewPr>
  <p:slideViewPr>
    <p:cSldViewPr>
      <p:cViewPr varScale="1">
        <p:scale>
          <a:sx n="72" d="100"/>
          <a:sy n="72" d="100"/>
        </p:scale>
        <p:origin x="89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March 24,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55679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Course Contents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나눔바른고딕OTF Bold" charset="-127"/>
                <a:ea typeface="나눔바른고딕OTF Bold" charset="-127"/>
                <a:cs typeface="나눔바른고딕OTF Bold" charset="-127"/>
              </a:rPr>
              <a:t>(sungjoon.choi@cpslab.snu.ac.kr)</a:t>
            </a:r>
            <a:endParaRPr lang="ko-KR" altLang="en-US" sz="2400" b="1" dirty="0">
              <a:latin typeface="나눔바른고딕OTF Bold" charset="-127"/>
              <a:ea typeface="나눔바른고딕OTF Bold" charset="-127"/>
              <a:cs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Detection Methods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3" y="3645024"/>
            <a:ext cx="3225040" cy="225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6" y="1146968"/>
            <a:ext cx="3039734" cy="18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84" y="1124744"/>
            <a:ext cx="3305324" cy="175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745321" y="2924944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0192" y="2940584"/>
            <a:ext cx="136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SPP net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5143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Fast 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40" y="3554533"/>
            <a:ext cx="3327090" cy="221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16579" y="5847655"/>
            <a:ext cx="240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Faster R-CNN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1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 - LSTM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C:\Users\CPSLAB\Desktop\LSTM3-chai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6" r="34203"/>
          <a:stretch/>
        </p:blipFill>
        <p:spPr bwMode="auto">
          <a:xfrm>
            <a:off x="1938412" y="1193180"/>
            <a:ext cx="4514304" cy="497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3505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D5AE-3018-49FC-B3E0-A1E0E9567469}" type="slidenum">
              <a:rPr lang="ko-KR" altLang="en-US" smtClean="0">
                <a:latin typeface="나눔바른고딕OTF Bold" charset="-127"/>
                <a:ea typeface="나눔바른고딕OTF Bold" charset="-127"/>
              </a:rPr>
              <a:pPr/>
              <a:t>11</a:t>
            </a:fld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322" y="2829797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(Cell)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65104"/>
            <a:ext cx="201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Hidden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7312" y="2524834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Forget Gate</a:t>
            </a:r>
            <a:endParaRPr lang="ko-KR" altLang="en-US" sz="20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93736" y="6505093"/>
            <a:ext cx="44004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http://colah.github.io/posts/2015-08-Understanding-LSTMs/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9566" y="3318892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Input Gate</a:t>
            </a:r>
            <a:endParaRPr lang="ko-KR" altLang="en-US" sz="20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138" y="3585716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Output Gate</a:t>
            </a:r>
            <a:endParaRPr lang="ko-KR" altLang="en-US" sz="20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7294" y="2842224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Next (Cell)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67155" y="4377803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Next Hidden State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83892" y="5614640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Input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57044" y="1268760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CC0000"/>
                </a:solidFill>
                <a:latin typeface="나눔바른고딕OTF Bold" charset="-127"/>
                <a:ea typeface="나눔바른고딕OTF Bold" charset="-127"/>
              </a:rPr>
              <a:t>Output</a:t>
            </a:r>
            <a:endParaRPr lang="ko-KR" altLang="en-US" sz="2400" b="1" dirty="0">
              <a:solidFill>
                <a:srgbClr val="CC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2338" y="5805264"/>
            <a:ext cx="3294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</a:rPr>
              <a:t>Output = Hidden state</a:t>
            </a:r>
            <a:endParaRPr kumimoji="1" lang="ko-KR" altLang="en-US" sz="2400" b="1" dirty="0">
              <a:solidFill>
                <a:srgbClr val="0070C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1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Visual Q&amp;A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340768"/>
            <a:ext cx="8496300" cy="4548456"/>
          </a:xfrm>
        </p:spPr>
      </p:pic>
    </p:spTree>
    <p:extLst>
      <p:ext uri="{BB962C8B-B14F-4D97-AF65-F5344CB8AC3E}">
        <p14:creationId xmlns:p14="http://schemas.microsoft.com/office/powerpoint/2010/main" val="1440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Super Resolution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0101" r="10625" b="9050"/>
          <a:stretch/>
        </p:blipFill>
        <p:spPr>
          <a:xfrm>
            <a:off x="899592" y="908720"/>
            <a:ext cx="727280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Reinforcement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851" r="16926" b="39500"/>
          <a:stretch/>
        </p:blipFill>
        <p:spPr>
          <a:xfrm>
            <a:off x="1259632" y="1700808"/>
            <a:ext cx="655272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Sequence Generation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7672"/>
            <a:ext cx="8362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59"/>
            <a:ext cx="9144000" cy="40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2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Hangul-RNN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2917"/>
            <a:ext cx="8496300" cy="48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Network &amp; Analyses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4217392" cy="355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994" y="1842318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Dimension reduction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4" y="2527000"/>
            <a:ext cx="1888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Convolution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7994" y="3211682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Dimension </a:t>
            </a:r>
            <a:r>
              <a:rPr kumimoji="1" lang="en-US" altLang="ko-KR" sz="2400" dirty="0" err="1">
                <a:latin typeface="나눔바른고딕OTF Bold" charset="-127"/>
                <a:ea typeface="나눔바른고딕OTF Bold" charset="-127"/>
              </a:rPr>
              <a:t>increasement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49" y="2230357"/>
            <a:ext cx="5620962" cy="36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Convolutional neural network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2267744" y="1586409"/>
            <a:ext cx="4501602" cy="25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5408" y="1124744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AlexNet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1331640" y="4669073"/>
            <a:ext cx="6679566" cy="177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2809" y="4293096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>
                <a:latin typeface="나눔바른고딕OTF Bold" charset="-127"/>
                <a:ea typeface="나눔바른고딕OTF Bold" charset="-127"/>
              </a:rPr>
              <a:t>GoogleLeNet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5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Neural Style (optional)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Understanding Deep Image Representations by Inverting Them</a:t>
            </a:r>
          </a:p>
          <a:p>
            <a:r>
              <a:rPr lang="en-US" altLang="ko-KR" b="1" dirty="0">
                <a:latin typeface="나눔바른고딕OTF Bold" charset="-127"/>
                <a:ea typeface="나눔바른고딕OTF Bold" charset="-127"/>
              </a:rPr>
              <a:t>CVPR2015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Texture Synthesis Using Convolutional Neural Networks </a:t>
            </a:r>
          </a:p>
          <a:p>
            <a:r>
              <a:rPr lang="en-US" altLang="ko-KR" b="1" dirty="0">
                <a:latin typeface="나눔바른고딕OTF Bold" charset="-127"/>
                <a:ea typeface="나눔바른고딕OTF Bold" charset="-127"/>
              </a:rPr>
              <a:t>NIPS2015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mag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980850" cy="38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6" y="1268760"/>
            <a:ext cx="4157246" cy="243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21" y="1052736"/>
            <a:ext cx="3754919" cy="28668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3935091"/>
            <a:ext cx="7236296" cy="22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/>
              <a:t>GAN Series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Series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+ Alpha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9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Algorithms behind AlphaGo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99" y="5000476"/>
            <a:ext cx="494511" cy="81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7" y="5062018"/>
            <a:ext cx="550617" cy="815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6" y="5014948"/>
            <a:ext cx="612900" cy="817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21" y="5000476"/>
            <a:ext cx="589048" cy="817200"/>
          </a:xfrm>
          <a:prstGeom prst="rect">
            <a:avLst/>
          </a:prstGeom>
        </p:spPr>
      </p:pic>
      <p:cxnSp>
        <p:nvCxnSpPr>
          <p:cNvPr id="11" name="꺾인 연결선 18"/>
          <p:cNvCxnSpPr/>
          <p:nvPr/>
        </p:nvCxnSpPr>
        <p:spPr>
          <a:xfrm rot="5400000">
            <a:off x="7021550" y="5113471"/>
            <a:ext cx="12700" cy="140841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3608" y="5407412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latin typeface="나눔바른고딕OTF Bold" charset="-127"/>
                <a:ea typeface="나눔바른고딕OTF Bold" charset="-127"/>
              </a:rPr>
              <a:t>SL Policy Network</a:t>
            </a:r>
            <a:endParaRPr lang="ko-KR" altLang="en-US" b="1" dirty="0">
              <a:solidFill>
                <a:srgbClr val="FFC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3817" y="5302949"/>
            <a:ext cx="13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Rollout net</a:t>
            </a:r>
          </a:p>
          <a:p>
            <a:r>
              <a:rPr lang="en-US" altLang="ko-KR" b="1" dirty="0">
                <a:solidFill>
                  <a:srgbClr val="7030A0"/>
                </a:solidFill>
                <a:latin typeface="나눔바른고딕OTF Bold" charset="-127"/>
                <a:ea typeface="나눔바른고딕OTF Bold" charset="-127"/>
              </a:rPr>
              <a:t>Value net</a:t>
            </a:r>
            <a:endParaRPr lang="ko-KR" altLang="en-US" b="1" dirty="0">
              <a:solidFill>
                <a:srgbClr val="7030A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2717" y="5199189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latin typeface="나눔바른고딕OTF Bold" charset="-127"/>
                <a:ea typeface="나눔바른고딕OTF Bold" charset="-127"/>
              </a:rPr>
              <a:t>RL net</a:t>
            </a:r>
            <a:endParaRPr lang="ko-KR" altLang="en-US" b="1" dirty="0">
              <a:solidFill>
                <a:srgbClr val="0000FF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왼쪽 중괄호 4"/>
          <p:cNvSpPr/>
          <p:nvPr/>
        </p:nvSpPr>
        <p:spPr>
          <a:xfrm rot="16200000">
            <a:off x="2205436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왼쪽 중괄호 5"/>
          <p:cNvSpPr/>
          <p:nvPr/>
        </p:nvSpPr>
        <p:spPr>
          <a:xfrm rot="16200000">
            <a:off x="6320237" y="3740372"/>
            <a:ext cx="350836" cy="25304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u="sng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" y="1268760"/>
            <a:ext cx="8298352" cy="36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95200" y="260648"/>
            <a:ext cx="8575200" cy="654032"/>
          </a:xfrm>
        </p:spPr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Regularization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http://cfile5.uf.tistory.com/image/2404DE3F53902B1C1394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907568" cy="392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5415607"/>
            <a:ext cx="570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Main purpose is to avoid “</a:t>
            </a:r>
            <a:r>
              <a:rPr lang="en-US" altLang="ko-KR" sz="24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OverFitting</a:t>
            </a:r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”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Optimization Methods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5107"/>
            <a:ext cx="4113248" cy="318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1772816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Restricted Boltzmann machine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40768"/>
            <a:ext cx="4852976" cy="3965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50" y="2060848"/>
            <a:ext cx="5607850" cy="420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나눔바른고딕OTF Bold" charset="-127"/>
              </a:rPr>
              <a:t>Denoising Auto-Encoder</a:t>
            </a:r>
            <a:endParaRPr kumimoji="1" lang="ko-KR" altLang="en-US" dirty="0">
              <a:cs typeface="나눔바른고딕OTF Bold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37" y="2024549"/>
            <a:ext cx="3049126" cy="29886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4" y="2024549"/>
            <a:ext cx="3049126" cy="29523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" y="2024549"/>
            <a:ext cx="3049126" cy="29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" y="1556793"/>
            <a:ext cx="9036262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Weakly-Supervised Localization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16" y="1119188"/>
            <a:ext cx="7605967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0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33026</TotalTime>
  <Words>187</Words>
  <Application>Microsoft Office PowerPoint</Application>
  <PresentationFormat>화면 슬라이드 쇼(4:3)</PresentationFormat>
  <Paragraphs>78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Meiryo UI</vt:lpstr>
      <vt:lpstr>나눔바른고딕OTF Bold</vt:lpstr>
      <vt:lpstr>휴먼둥근헤드라인</vt:lpstr>
      <vt:lpstr>Arial</vt:lpstr>
      <vt:lpstr>Garamond</vt:lpstr>
      <vt:lpstr>Office 테마</vt:lpstr>
      <vt:lpstr>PowerPoint 프레젠테이션</vt:lpstr>
      <vt:lpstr>Convolutional neural network</vt:lpstr>
      <vt:lpstr>Algorithms behind AlphaGo</vt:lpstr>
      <vt:lpstr>Regularization</vt:lpstr>
      <vt:lpstr>Optimization Methods</vt:lpstr>
      <vt:lpstr>Restricted Boltzmann machine</vt:lpstr>
      <vt:lpstr>Denoising Auto-Encoder</vt:lpstr>
      <vt:lpstr>Semantic Segmentation</vt:lpstr>
      <vt:lpstr>Weakly-Supervised Localization</vt:lpstr>
      <vt:lpstr>Detection Methods</vt:lpstr>
      <vt:lpstr>RNN - LSTM</vt:lpstr>
      <vt:lpstr>Visual Q&amp;A</vt:lpstr>
      <vt:lpstr>Super Resolution (optional)</vt:lpstr>
      <vt:lpstr>Deep Reinforcement Learning</vt:lpstr>
      <vt:lpstr>Sequence Generation</vt:lpstr>
      <vt:lpstr>Word Embedding</vt:lpstr>
      <vt:lpstr>Image Captioning</vt:lpstr>
      <vt:lpstr>Hangul-RNN (optional)</vt:lpstr>
      <vt:lpstr>Residual Network &amp; Analyses</vt:lpstr>
      <vt:lpstr>Neural Style (optional)</vt:lpstr>
      <vt:lpstr>Generative Adversarial Networks</vt:lpstr>
      <vt:lpstr>GAN Series</vt:lpstr>
      <vt:lpstr>GAN Series</vt:lpstr>
      <vt:lpstr>+ Alpha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1142</cp:revision>
  <dcterms:created xsi:type="dcterms:W3CDTF">2010-03-17T18:05:41Z</dcterms:created>
  <dcterms:modified xsi:type="dcterms:W3CDTF">2020-03-24T06:25:56Z</dcterms:modified>
</cp:coreProperties>
</file>